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8" r:id="rId3"/>
    <p:sldId id="257" r:id="rId4"/>
    <p:sldId id="280" r:id="rId5"/>
    <p:sldId id="279" r:id="rId6"/>
    <p:sldId id="267" r:id="rId7"/>
    <p:sldId id="269" r:id="rId8"/>
    <p:sldId id="271" r:id="rId9"/>
    <p:sldId id="272" r:id="rId10"/>
    <p:sldId id="276" r:id="rId11"/>
    <p:sldId id="275" r:id="rId12"/>
    <p:sldId id="278" r:id="rId13"/>
    <p:sldId id="277" r:id="rId14"/>
    <p:sldId id="265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7682"/>
    <a:srgbClr val="EC515F"/>
    <a:srgbClr val="E6E6E6"/>
    <a:srgbClr val="EB4757"/>
    <a:srgbClr val="EC5261"/>
    <a:srgbClr val="EB4B5A"/>
    <a:srgbClr val="EE606E"/>
    <a:srgbClr val="F698A1"/>
    <a:srgbClr val="F1838D"/>
    <a:srgbClr val="E937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18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79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6848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195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149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901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762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328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23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698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294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103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18524-D0A7-4799-B9D3-F2BEDB8F6062}" type="datetimeFigureOut">
              <a:rPr lang="ko-KR" altLang="en-US" smtClean="0"/>
              <a:t>2018-11-29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1029B-B4C4-4D20-AEC8-B65873BC8B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465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bC1IHI6AQKA" TargetMode="External"/><Relationship Id="rId4" Type="http://schemas.openxmlformats.org/officeDocument/2006/relationships/hyperlink" Target="https://youtu.be/bC1IHI6AQKA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microsoft.com/office/2007/relationships/hdphoto" Target="../media/hdphoto5.wdp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8AA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/>
          <p:cNvGrpSpPr/>
          <p:nvPr/>
        </p:nvGrpSpPr>
        <p:grpSpPr>
          <a:xfrm>
            <a:off x="0" y="-892025"/>
            <a:ext cx="12192001" cy="7863176"/>
            <a:chOff x="0" y="-892025"/>
            <a:chExt cx="12192001" cy="7863176"/>
          </a:xfrm>
        </p:grpSpPr>
        <p:grpSp>
          <p:nvGrpSpPr>
            <p:cNvPr id="21" name="그룹 20"/>
            <p:cNvGrpSpPr/>
            <p:nvPr/>
          </p:nvGrpSpPr>
          <p:grpSpPr>
            <a:xfrm>
              <a:off x="0" y="-294583"/>
              <a:ext cx="3481468" cy="7265734"/>
              <a:chOff x="0" y="-294583"/>
              <a:chExt cx="3481468" cy="7265734"/>
            </a:xfrm>
            <a:solidFill>
              <a:srgbClr val="F698A1"/>
            </a:solidFill>
          </p:grpSpPr>
          <p:sp>
            <p:nvSpPr>
              <p:cNvPr id="17" name="직사각형 16"/>
              <p:cNvSpPr/>
              <p:nvPr/>
            </p:nvSpPr>
            <p:spPr>
              <a:xfrm>
                <a:off x="0" y="0"/>
                <a:ext cx="132684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"/>
              </a:p>
            </p:txBody>
          </p:sp>
          <p:sp>
            <p:nvSpPr>
              <p:cNvPr id="19" name="이등변 삼각형 18"/>
              <p:cNvSpPr/>
              <p:nvPr/>
            </p:nvSpPr>
            <p:spPr>
              <a:xfrm rot="11383874">
                <a:off x="337699" y="-294583"/>
                <a:ext cx="3143769" cy="726573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" dirty="0"/>
              </a:p>
            </p:txBody>
          </p:sp>
        </p:grpSp>
        <p:sp>
          <p:nvSpPr>
            <p:cNvPr id="23" name="순서도: 수동 입력 22"/>
            <p:cNvSpPr/>
            <p:nvPr/>
          </p:nvSpPr>
          <p:spPr>
            <a:xfrm rot="16200000">
              <a:off x="4961468" y="-372535"/>
              <a:ext cx="6858000" cy="7603067"/>
            </a:xfrm>
            <a:prstGeom prst="flowChartManualInput">
              <a:avLst/>
            </a:prstGeom>
            <a:solidFill>
              <a:srgbClr val="EB4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/>
            </a:p>
          </p:txBody>
        </p:sp>
        <p:sp>
          <p:nvSpPr>
            <p:cNvPr id="15" name="사다리꼴 14"/>
            <p:cNvSpPr/>
            <p:nvPr/>
          </p:nvSpPr>
          <p:spPr>
            <a:xfrm rot="4244315">
              <a:off x="2891351" y="973086"/>
              <a:ext cx="7383669" cy="3653448"/>
            </a:xfrm>
            <a:prstGeom prst="trapezoid">
              <a:avLst/>
            </a:prstGeom>
            <a:solidFill>
              <a:srgbClr val="EE60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0" y="-508002"/>
              <a:ext cx="8171543" cy="508000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/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1191987" y="-1"/>
              <a:ext cx="4930236" cy="6857999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6523839" y="2157380"/>
            <a:ext cx="480291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핑크 </a:t>
            </a:r>
            <a:r>
              <a:rPr lang="ko-KR" altLang="en-US" sz="36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라이트</a:t>
            </a:r>
            <a: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</a:p>
          <a:p>
            <a:pPr algn="r"/>
            <a:r>
              <a:rPr lang="ko-KR" altLang="en-US" sz="5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스마트 </a:t>
            </a:r>
            <a:r>
              <a:rPr lang="ko-KR" altLang="en-US" sz="5400" b="1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라이트</a:t>
            </a:r>
            <a:r>
              <a:rPr lang="en-US" altLang="ko-KR" sz="5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endParaRPr lang="ko-KR" altLang="en-US" sz="54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546169" y="3857930"/>
            <a:ext cx="69505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1871023 </a:t>
            </a:r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김나경</a:t>
            </a:r>
            <a:endParaRPr lang="en-US" altLang="ko-KR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1871016 </a:t>
            </a:r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권대현</a:t>
            </a:r>
            <a:endParaRPr lang="en-US" altLang="ko-KR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1871034 </a:t>
            </a:r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김민성</a:t>
            </a:r>
          </a:p>
        </p:txBody>
      </p:sp>
      <p:pic>
        <p:nvPicPr>
          <p:cNvPr id="1026" name="Picture 2" descr="ìì°ë¶ íí, ìëì°¨ ì¤í°ì»¤ ë°ê¸ë°ê¸° ">
            <a:extLst>
              <a:ext uri="{FF2B5EF4-FFF2-40B4-BE49-F238E27FC236}">
                <a16:creationId xmlns:a16="http://schemas.microsoft.com/office/drawing/2014/main" id="{8B1CC66D-AAE2-4C6E-B09B-D77B6CF61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102" y="1496195"/>
            <a:ext cx="3865605" cy="386560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297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38908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 실행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Group 35">
            <a:extLst>
              <a:ext uri="{FF2B5EF4-FFF2-40B4-BE49-F238E27FC236}">
                <a16:creationId xmlns:a16="http://schemas.microsoft.com/office/drawing/2014/main" id="{4BD989EA-8534-4688-8C70-677CA9600043}"/>
              </a:ext>
            </a:extLst>
          </p:cNvPr>
          <p:cNvGrpSpPr/>
          <p:nvPr/>
        </p:nvGrpSpPr>
        <p:grpSpPr>
          <a:xfrm>
            <a:off x="838650" y="846082"/>
            <a:ext cx="3105878" cy="5168248"/>
            <a:chOff x="5107628" y="1050114"/>
            <a:chExt cx="3909098" cy="8159261"/>
          </a:xfrm>
        </p:grpSpPr>
        <p:sp>
          <p:nvSpPr>
            <p:cNvPr id="10" name="Rectangle 31">
              <a:extLst>
                <a:ext uri="{FF2B5EF4-FFF2-40B4-BE49-F238E27FC236}">
                  <a16:creationId xmlns:a16="http://schemas.microsoft.com/office/drawing/2014/main" id="{2F837589-7BC1-4F4F-B614-63D04F634753}"/>
                </a:ext>
              </a:extLst>
            </p:cNvPr>
            <p:cNvSpPr/>
            <p:nvPr userDrawn="1"/>
          </p:nvSpPr>
          <p:spPr>
            <a:xfrm>
              <a:off x="5107628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 32">
              <a:extLst>
                <a:ext uri="{FF2B5EF4-FFF2-40B4-BE49-F238E27FC236}">
                  <a16:creationId xmlns:a16="http://schemas.microsoft.com/office/drawing/2014/main" id="{019B9445-A8AB-4973-8ECB-F5E55280AF54}"/>
                </a:ext>
              </a:extLst>
            </p:cNvPr>
            <p:cNvSpPr/>
            <p:nvPr userDrawn="1"/>
          </p:nvSpPr>
          <p:spPr>
            <a:xfrm>
              <a:off x="5107628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Rectangle: Rounded Corners 30">
              <a:extLst>
                <a:ext uri="{FF2B5EF4-FFF2-40B4-BE49-F238E27FC236}">
                  <a16:creationId xmlns:a16="http://schemas.microsoft.com/office/drawing/2014/main" id="{165E5A19-060A-48FF-87FD-D686F891A251}"/>
                </a:ext>
              </a:extLst>
            </p:cNvPr>
            <p:cNvSpPr/>
            <p:nvPr userDrawn="1"/>
          </p:nvSpPr>
          <p:spPr>
            <a:xfrm>
              <a:off x="5148111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28575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Oval 27">
              <a:extLst>
                <a:ext uri="{FF2B5EF4-FFF2-40B4-BE49-F238E27FC236}">
                  <a16:creationId xmlns:a16="http://schemas.microsoft.com/office/drawing/2014/main" id="{994AB94B-9035-4C15-9DA7-894B2AC09206}"/>
                </a:ext>
              </a:extLst>
            </p:cNvPr>
            <p:cNvSpPr/>
            <p:nvPr userDrawn="1"/>
          </p:nvSpPr>
          <p:spPr>
            <a:xfrm>
              <a:off x="6665024" y="1694059"/>
              <a:ext cx="95103" cy="951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Rectangle: Rounded Corners 28">
              <a:extLst>
                <a:ext uri="{FF2B5EF4-FFF2-40B4-BE49-F238E27FC236}">
                  <a16:creationId xmlns:a16="http://schemas.microsoft.com/office/drawing/2014/main" id="{5CCD98F2-A2D2-4F0B-BC68-317EC836597E}"/>
                </a:ext>
              </a:extLst>
            </p:cNvPr>
            <p:cNvSpPr/>
            <p:nvPr userDrawn="1"/>
          </p:nvSpPr>
          <p:spPr>
            <a:xfrm flipV="1">
              <a:off x="6855042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Oval 24">
              <a:extLst>
                <a:ext uri="{FF2B5EF4-FFF2-40B4-BE49-F238E27FC236}">
                  <a16:creationId xmlns:a16="http://schemas.microsoft.com/office/drawing/2014/main" id="{240D47B8-FF88-43AA-93D5-188026A2951D}"/>
                </a:ext>
              </a:extLst>
            </p:cNvPr>
            <p:cNvSpPr/>
            <p:nvPr userDrawn="1"/>
          </p:nvSpPr>
          <p:spPr>
            <a:xfrm>
              <a:off x="7015817" y="1373161"/>
              <a:ext cx="133203" cy="1332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25">
              <a:extLst>
                <a:ext uri="{FF2B5EF4-FFF2-40B4-BE49-F238E27FC236}">
                  <a16:creationId xmlns:a16="http://schemas.microsoft.com/office/drawing/2014/main" id="{EFB9FFB3-343B-415E-B4D1-59CCDC4D89F0}"/>
                </a:ext>
              </a:extLst>
            </p:cNvPr>
            <p:cNvSpPr/>
            <p:nvPr userDrawn="1"/>
          </p:nvSpPr>
          <p:spPr>
            <a:xfrm>
              <a:off x="6736748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Rectangle: Rounded Corners 26">
              <a:extLst>
                <a:ext uri="{FF2B5EF4-FFF2-40B4-BE49-F238E27FC236}">
                  <a16:creationId xmlns:a16="http://schemas.microsoft.com/office/drawing/2014/main" id="{D798439C-5AB4-4D37-96E3-14EE59D99E9C}"/>
                </a:ext>
              </a:extLst>
            </p:cNvPr>
            <p:cNvSpPr/>
            <p:nvPr userDrawn="1"/>
          </p:nvSpPr>
          <p:spPr>
            <a:xfrm>
              <a:off x="5418718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Group 35">
            <a:extLst>
              <a:ext uri="{FF2B5EF4-FFF2-40B4-BE49-F238E27FC236}">
                <a16:creationId xmlns:a16="http://schemas.microsoft.com/office/drawing/2014/main" id="{8C96E508-7E94-4B6A-9210-FE7E8DE1C6D3}"/>
              </a:ext>
            </a:extLst>
          </p:cNvPr>
          <p:cNvGrpSpPr/>
          <p:nvPr/>
        </p:nvGrpSpPr>
        <p:grpSpPr>
          <a:xfrm>
            <a:off x="4496069" y="844876"/>
            <a:ext cx="3105878" cy="5168248"/>
            <a:chOff x="5107628" y="1050114"/>
            <a:chExt cx="3909098" cy="8159261"/>
          </a:xfrm>
        </p:grpSpPr>
        <p:sp>
          <p:nvSpPr>
            <p:cNvPr id="21" name="Rectangle 31">
              <a:extLst>
                <a:ext uri="{FF2B5EF4-FFF2-40B4-BE49-F238E27FC236}">
                  <a16:creationId xmlns:a16="http://schemas.microsoft.com/office/drawing/2014/main" id="{C43E2739-6167-4C98-8355-A48035A6D18A}"/>
                </a:ext>
              </a:extLst>
            </p:cNvPr>
            <p:cNvSpPr/>
            <p:nvPr userDrawn="1"/>
          </p:nvSpPr>
          <p:spPr>
            <a:xfrm>
              <a:off x="5107628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Rectangle 32">
              <a:extLst>
                <a:ext uri="{FF2B5EF4-FFF2-40B4-BE49-F238E27FC236}">
                  <a16:creationId xmlns:a16="http://schemas.microsoft.com/office/drawing/2014/main" id="{398D4125-57A3-43DF-A7AA-128E4379D33E}"/>
                </a:ext>
              </a:extLst>
            </p:cNvPr>
            <p:cNvSpPr/>
            <p:nvPr userDrawn="1"/>
          </p:nvSpPr>
          <p:spPr>
            <a:xfrm>
              <a:off x="5107628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Rectangle: Rounded Corners 30">
              <a:extLst>
                <a:ext uri="{FF2B5EF4-FFF2-40B4-BE49-F238E27FC236}">
                  <a16:creationId xmlns:a16="http://schemas.microsoft.com/office/drawing/2014/main" id="{A03DE5F7-4819-4FAB-9E2D-7E601BCA5976}"/>
                </a:ext>
              </a:extLst>
            </p:cNvPr>
            <p:cNvSpPr/>
            <p:nvPr userDrawn="1"/>
          </p:nvSpPr>
          <p:spPr>
            <a:xfrm>
              <a:off x="5148111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28575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Oval 27">
              <a:extLst>
                <a:ext uri="{FF2B5EF4-FFF2-40B4-BE49-F238E27FC236}">
                  <a16:creationId xmlns:a16="http://schemas.microsoft.com/office/drawing/2014/main" id="{05FF9FF6-753E-4252-B171-5DA8D073666C}"/>
                </a:ext>
              </a:extLst>
            </p:cNvPr>
            <p:cNvSpPr/>
            <p:nvPr userDrawn="1"/>
          </p:nvSpPr>
          <p:spPr>
            <a:xfrm>
              <a:off x="6665024" y="1694059"/>
              <a:ext cx="95103" cy="951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Rectangle: Rounded Corners 28">
              <a:extLst>
                <a:ext uri="{FF2B5EF4-FFF2-40B4-BE49-F238E27FC236}">
                  <a16:creationId xmlns:a16="http://schemas.microsoft.com/office/drawing/2014/main" id="{E1BF3027-E6A9-497F-B209-9EB7A03F754F}"/>
                </a:ext>
              </a:extLst>
            </p:cNvPr>
            <p:cNvSpPr/>
            <p:nvPr userDrawn="1"/>
          </p:nvSpPr>
          <p:spPr>
            <a:xfrm flipV="1">
              <a:off x="6855042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Oval 24">
              <a:extLst>
                <a:ext uri="{FF2B5EF4-FFF2-40B4-BE49-F238E27FC236}">
                  <a16:creationId xmlns:a16="http://schemas.microsoft.com/office/drawing/2014/main" id="{5BB71963-7398-4CA8-A4A9-3AC6E25E048A}"/>
                </a:ext>
              </a:extLst>
            </p:cNvPr>
            <p:cNvSpPr/>
            <p:nvPr userDrawn="1"/>
          </p:nvSpPr>
          <p:spPr>
            <a:xfrm>
              <a:off x="7015817" y="1373161"/>
              <a:ext cx="133203" cy="1332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Oval 25">
              <a:extLst>
                <a:ext uri="{FF2B5EF4-FFF2-40B4-BE49-F238E27FC236}">
                  <a16:creationId xmlns:a16="http://schemas.microsoft.com/office/drawing/2014/main" id="{F2761B3E-AAEF-4365-AF55-05FEC4421B01}"/>
                </a:ext>
              </a:extLst>
            </p:cNvPr>
            <p:cNvSpPr/>
            <p:nvPr userDrawn="1"/>
          </p:nvSpPr>
          <p:spPr>
            <a:xfrm>
              <a:off x="6736748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Rectangle: Rounded Corners 26">
              <a:extLst>
                <a:ext uri="{FF2B5EF4-FFF2-40B4-BE49-F238E27FC236}">
                  <a16:creationId xmlns:a16="http://schemas.microsoft.com/office/drawing/2014/main" id="{4E076224-229C-47F2-A47E-EB1AFB94F145}"/>
                </a:ext>
              </a:extLst>
            </p:cNvPr>
            <p:cNvSpPr/>
            <p:nvPr userDrawn="1"/>
          </p:nvSpPr>
          <p:spPr>
            <a:xfrm>
              <a:off x="5418718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0" name="Group 35">
            <a:extLst>
              <a:ext uri="{FF2B5EF4-FFF2-40B4-BE49-F238E27FC236}">
                <a16:creationId xmlns:a16="http://schemas.microsoft.com/office/drawing/2014/main" id="{631A9584-6B37-41B8-B0A8-7A11FD5973C0}"/>
              </a:ext>
            </a:extLst>
          </p:cNvPr>
          <p:cNvGrpSpPr/>
          <p:nvPr/>
        </p:nvGrpSpPr>
        <p:grpSpPr>
          <a:xfrm>
            <a:off x="8115127" y="844876"/>
            <a:ext cx="3105878" cy="5168248"/>
            <a:chOff x="5107628" y="1050114"/>
            <a:chExt cx="3909098" cy="8159261"/>
          </a:xfrm>
        </p:grpSpPr>
        <p:sp>
          <p:nvSpPr>
            <p:cNvPr id="31" name="Rectangle 31">
              <a:extLst>
                <a:ext uri="{FF2B5EF4-FFF2-40B4-BE49-F238E27FC236}">
                  <a16:creationId xmlns:a16="http://schemas.microsoft.com/office/drawing/2014/main" id="{CD507609-CF89-4027-B07B-0A64F79A1B39}"/>
                </a:ext>
              </a:extLst>
            </p:cNvPr>
            <p:cNvSpPr/>
            <p:nvPr userDrawn="1"/>
          </p:nvSpPr>
          <p:spPr>
            <a:xfrm>
              <a:off x="5107628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Rectangle 32">
              <a:extLst>
                <a:ext uri="{FF2B5EF4-FFF2-40B4-BE49-F238E27FC236}">
                  <a16:creationId xmlns:a16="http://schemas.microsoft.com/office/drawing/2014/main" id="{A7C9BD0A-907B-4C1B-95C4-86E65BE78F72}"/>
                </a:ext>
              </a:extLst>
            </p:cNvPr>
            <p:cNvSpPr/>
            <p:nvPr userDrawn="1"/>
          </p:nvSpPr>
          <p:spPr>
            <a:xfrm>
              <a:off x="5107628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Rectangle: Rounded Corners 30">
              <a:extLst>
                <a:ext uri="{FF2B5EF4-FFF2-40B4-BE49-F238E27FC236}">
                  <a16:creationId xmlns:a16="http://schemas.microsoft.com/office/drawing/2014/main" id="{9507F258-7A16-4731-95AC-AA1D9E4B3815}"/>
                </a:ext>
              </a:extLst>
            </p:cNvPr>
            <p:cNvSpPr/>
            <p:nvPr userDrawn="1"/>
          </p:nvSpPr>
          <p:spPr>
            <a:xfrm>
              <a:off x="5148111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28575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Oval 27">
              <a:extLst>
                <a:ext uri="{FF2B5EF4-FFF2-40B4-BE49-F238E27FC236}">
                  <a16:creationId xmlns:a16="http://schemas.microsoft.com/office/drawing/2014/main" id="{FB06DC52-3EC1-4AAF-A6AB-0D3A8F9C9143}"/>
                </a:ext>
              </a:extLst>
            </p:cNvPr>
            <p:cNvSpPr/>
            <p:nvPr userDrawn="1"/>
          </p:nvSpPr>
          <p:spPr>
            <a:xfrm>
              <a:off x="6665024" y="1694059"/>
              <a:ext cx="95103" cy="951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Rectangle: Rounded Corners 28">
              <a:extLst>
                <a:ext uri="{FF2B5EF4-FFF2-40B4-BE49-F238E27FC236}">
                  <a16:creationId xmlns:a16="http://schemas.microsoft.com/office/drawing/2014/main" id="{A6C13A3B-FC11-49D8-B676-43639820EFFD}"/>
                </a:ext>
              </a:extLst>
            </p:cNvPr>
            <p:cNvSpPr/>
            <p:nvPr userDrawn="1"/>
          </p:nvSpPr>
          <p:spPr>
            <a:xfrm flipV="1">
              <a:off x="6855042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Oval 24">
              <a:extLst>
                <a:ext uri="{FF2B5EF4-FFF2-40B4-BE49-F238E27FC236}">
                  <a16:creationId xmlns:a16="http://schemas.microsoft.com/office/drawing/2014/main" id="{66749FB3-34FB-442D-AEB9-5F646CF5ED8D}"/>
                </a:ext>
              </a:extLst>
            </p:cNvPr>
            <p:cNvSpPr/>
            <p:nvPr userDrawn="1"/>
          </p:nvSpPr>
          <p:spPr>
            <a:xfrm>
              <a:off x="7015817" y="1373161"/>
              <a:ext cx="133203" cy="1332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Oval 25">
              <a:extLst>
                <a:ext uri="{FF2B5EF4-FFF2-40B4-BE49-F238E27FC236}">
                  <a16:creationId xmlns:a16="http://schemas.microsoft.com/office/drawing/2014/main" id="{BF649C9A-1155-4B8C-B0F4-988B16E29081}"/>
                </a:ext>
              </a:extLst>
            </p:cNvPr>
            <p:cNvSpPr/>
            <p:nvPr userDrawn="1"/>
          </p:nvSpPr>
          <p:spPr>
            <a:xfrm>
              <a:off x="6736748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Rectangle: Rounded Corners 26">
              <a:extLst>
                <a:ext uri="{FF2B5EF4-FFF2-40B4-BE49-F238E27FC236}">
                  <a16:creationId xmlns:a16="http://schemas.microsoft.com/office/drawing/2014/main" id="{C49609C4-C911-4D39-88BD-7C8F09E726D9}"/>
                </a:ext>
              </a:extLst>
            </p:cNvPr>
            <p:cNvSpPr/>
            <p:nvPr userDrawn="1"/>
          </p:nvSpPr>
          <p:spPr>
            <a:xfrm>
              <a:off x="5418718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E28E14CD-5FD5-48D4-88BF-1F818452D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902" y="1585658"/>
            <a:ext cx="2622098" cy="3710600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1DBEAD8A-FA68-4DDB-BAE9-5FC671011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386" y="1579811"/>
            <a:ext cx="2602570" cy="3682964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9530EF8B-D0C7-4DB4-AF09-4373D11D86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274" y="1579045"/>
            <a:ext cx="2618668" cy="370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617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1367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장점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F8E8844-4130-4C8C-97AC-FA0603AF31F4}"/>
              </a:ext>
            </a:extLst>
          </p:cNvPr>
          <p:cNvSpPr txBox="1"/>
          <p:nvPr/>
        </p:nvSpPr>
        <p:spPr>
          <a:xfrm>
            <a:off x="270934" y="1884891"/>
            <a:ext cx="5642891" cy="3088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4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비콘</a:t>
            </a:r>
            <a:r>
              <a:rPr lang="ko-KR" altLang="en-US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소지 </a:t>
            </a:r>
            <a:r>
              <a:rPr lang="en-US" altLang="ko-KR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X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자동 만료되어 방문 </a:t>
            </a:r>
            <a:r>
              <a:rPr lang="en-US" altLang="ko-KR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X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타인 이용 방지</a:t>
            </a:r>
            <a:endParaRPr lang="en-US" altLang="ko-KR" sz="45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6327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1367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단점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F8E8844-4130-4C8C-97AC-FA0603AF31F4}"/>
              </a:ext>
            </a:extLst>
          </p:cNvPr>
          <p:cNvSpPr txBox="1"/>
          <p:nvPr/>
        </p:nvSpPr>
        <p:spPr>
          <a:xfrm>
            <a:off x="1565073" y="2923636"/>
            <a:ext cx="3433953" cy="1010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자발적인</a:t>
            </a:r>
            <a:r>
              <a:rPr lang="ko-KR" altLang="en-US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양보</a:t>
            </a:r>
            <a:endParaRPr lang="en-US" altLang="ko-KR" sz="45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31D600-D4F0-4F15-A3FC-F79F5EF1C139}"/>
              </a:ext>
            </a:extLst>
          </p:cNvPr>
          <p:cNvSpPr txBox="1"/>
          <p:nvPr/>
        </p:nvSpPr>
        <p:spPr>
          <a:xfrm>
            <a:off x="8154481" y="2770581"/>
            <a:ext cx="1569660" cy="1316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강요</a:t>
            </a:r>
            <a:endParaRPr lang="en-US" altLang="ko-KR" sz="60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020F8730-763E-47B3-B2B1-1F59C278C62C}"/>
              </a:ext>
            </a:extLst>
          </p:cNvPr>
          <p:cNvSpPr/>
          <p:nvPr/>
        </p:nvSpPr>
        <p:spPr>
          <a:xfrm>
            <a:off x="5854614" y="2923636"/>
            <a:ext cx="1338362" cy="1259258"/>
          </a:xfrm>
          <a:prstGeom prst="rightArrow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432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33782" y="2347785"/>
            <a:ext cx="33244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rgbClr val="3F2124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Q&amp;A</a:t>
            </a:r>
            <a:endParaRPr lang="ko-KR" altLang="en-US" sz="9600" b="1" dirty="0">
              <a:solidFill>
                <a:srgbClr val="3F2124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26533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0" y="2944750"/>
            <a:ext cx="12194977" cy="968500"/>
            <a:chOff x="-2977" y="6284686"/>
            <a:chExt cx="12194977" cy="573314"/>
          </a:xfrm>
        </p:grpSpPr>
        <p:sp>
          <p:nvSpPr>
            <p:cNvPr id="16" name="직사각형 15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4745310" y="3044280"/>
            <a:ext cx="28280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 </a:t>
            </a:r>
          </a:p>
        </p:txBody>
      </p:sp>
    </p:spTree>
    <p:extLst>
      <p:ext uri="{BB962C8B-B14F-4D97-AF65-F5344CB8AC3E}">
        <p14:creationId xmlns:p14="http://schemas.microsoft.com/office/powerpoint/2010/main" val="2124835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오각형 7"/>
          <p:cNvSpPr/>
          <p:nvPr/>
        </p:nvSpPr>
        <p:spPr>
          <a:xfrm>
            <a:off x="0" y="585109"/>
            <a:ext cx="2299081" cy="584775"/>
          </a:xfrm>
          <a:prstGeom prst="homePlate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/>
          <p:cNvCxnSpPr/>
          <p:nvPr/>
        </p:nvCxnSpPr>
        <p:spPr>
          <a:xfrm>
            <a:off x="0" y="3526974"/>
            <a:ext cx="12192000" cy="0"/>
          </a:xfrm>
          <a:prstGeom prst="line">
            <a:avLst/>
          </a:prstGeom>
          <a:ln w="476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/>
          <p:cNvSpPr/>
          <p:nvPr/>
        </p:nvSpPr>
        <p:spPr>
          <a:xfrm>
            <a:off x="1457852" y="3391507"/>
            <a:ext cx="270933" cy="270933"/>
          </a:xfrm>
          <a:prstGeom prst="ellipse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4576761" y="3391507"/>
            <a:ext cx="270933" cy="270933"/>
          </a:xfrm>
          <a:prstGeom prst="ellipse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7421559" y="3391507"/>
            <a:ext cx="270933" cy="270933"/>
          </a:xfrm>
          <a:prstGeom prst="ellipse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0283294" y="3391507"/>
            <a:ext cx="270933" cy="270933"/>
          </a:xfrm>
          <a:prstGeom prst="ellipse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/>
          <p:cNvCxnSpPr/>
          <p:nvPr/>
        </p:nvCxnSpPr>
        <p:spPr>
          <a:xfrm flipH="1">
            <a:off x="1593318" y="3656090"/>
            <a:ext cx="1" cy="321734"/>
          </a:xfrm>
          <a:prstGeom prst="line">
            <a:avLst/>
          </a:prstGeom>
          <a:ln w="38100">
            <a:solidFill>
              <a:srgbClr val="F476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flipH="1">
            <a:off x="4712226" y="2904143"/>
            <a:ext cx="1" cy="599016"/>
          </a:xfrm>
          <a:prstGeom prst="line">
            <a:avLst/>
          </a:prstGeom>
          <a:ln w="38100">
            <a:solidFill>
              <a:srgbClr val="F476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7557024" y="3560841"/>
            <a:ext cx="0" cy="450849"/>
          </a:xfrm>
          <a:prstGeom prst="line">
            <a:avLst/>
          </a:prstGeom>
          <a:ln w="38100">
            <a:solidFill>
              <a:srgbClr val="F476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10418759" y="2870807"/>
            <a:ext cx="0" cy="599017"/>
          </a:xfrm>
          <a:prstGeom prst="line">
            <a:avLst/>
          </a:prstGeom>
          <a:ln w="38100">
            <a:solidFill>
              <a:srgbClr val="F476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22463" y="585109"/>
            <a:ext cx="1872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Contents</a:t>
            </a:r>
            <a:endParaRPr lang="ko-KR" altLang="en-US" sz="3200" b="1" dirty="0">
              <a:solidFill>
                <a:schemeClr val="bg1"/>
              </a:solidFill>
              <a:latin typeface="Adobe Fan Heiti Std B" panose="020B0700000000000000" pitchFamily="34" charset="-128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222064" y="2649755"/>
            <a:ext cx="777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>
                    <a:lumMod val="65000"/>
                  </a:schemeClr>
                </a:solidFill>
              </a:rPr>
              <a:t>01</a:t>
            </a:r>
            <a:endParaRPr lang="ko-KR" altLang="en-US" sz="40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323337" y="3774624"/>
            <a:ext cx="777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>
                    <a:lumMod val="65000"/>
                  </a:schemeClr>
                </a:solidFill>
              </a:rPr>
              <a:t>02</a:t>
            </a:r>
            <a:endParaRPr lang="ko-KR" altLang="en-US" sz="40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0029870" y="3774624"/>
            <a:ext cx="777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>
                    <a:lumMod val="65000"/>
                  </a:schemeClr>
                </a:solidFill>
              </a:rPr>
              <a:t>04</a:t>
            </a:r>
            <a:endParaRPr lang="ko-KR" altLang="en-US" sz="40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197550" y="2649755"/>
            <a:ext cx="777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>
                    <a:lumMod val="65000"/>
                  </a:schemeClr>
                </a:solidFill>
              </a:rPr>
              <a:t>03</a:t>
            </a:r>
            <a:endParaRPr lang="ko-KR" altLang="en-US" sz="40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458512" y="3929917"/>
            <a:ext cx="2358521" cy="707853"/>
          </a:xfrm>
          <a:prstGeom prst="roundRect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주제 선정 이유</a:t>
            </a:r>
          </a:p>
        </p:txBody>
      </p:sp>
      <p:sp>
        <p:nvSpPr>
          <p:cNvPr id="25" name="모서리가 둥근 직사각형 24"/>
          <p:cNvSpPr/>
          <p:nvPr/>
        </p:nvSpPr>
        <p:spPr>
          <a:xfrm>
            <a:off x="3622537" y="2462599"/>
            <a:ext cx="2179377" cy="681259"/>
          </a:xfrm>
          <a:prstGeom prst="roundRect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핑크 라이트</a:t>
            </a:r>
          </a:p>
        </p:txBody>
      </p:sp>
      <p:sp>
        <p:nvSpPr>
          <p:cNvPr id="27" name="모서리가 둥근 직사각형 26"/>
          <p:cNvSpPr/>
          <p:nvPr/>
        </p:nvSpPr>
        <p:spPr>
          <a:xfrm>
            <a:off x="9508144" y="2470617"/>
            <a:ext cx="1821228" cy="707853"/>
          </a:xfrm>
          <a:prstGeom prst="roundRect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장단점</a:t>
            </a:r>
          </a:p>
        </p:txBody>
      </p:sp>
      <p:sp>
        <p:nvSpPr>
          <p:cNvPr id="30" name="모서리가 둥근 직사각형 29"/>
          <p:cNvSpPr/>
          <p:nvPr/>
        </p:nvSpPr>
        <p:spPr>
          <a:xfrm>
            <a:off x="6611647" y="3919403"/>
            <a:ext cx="1821228" cy="707853"/>
          </a:xfrm>
          <a:prstGeom prst="roundRect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</a:p>
        </p:txBody>
      </p:sp>
    </p:spTree>
    <p:extLst>
      <p:ext uri="{BB962C8B-B14F-4D97-AF65-F5344CB8AC3E}">
        <p14:creationId xmlns:p14="http://schemas.microsoft.com/office/powerpoint/2010/main" val="2104471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30123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주제 선정 이유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8EB8E0AF-976C-4CDA-88B9-D31B214BE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838" y="982649"/>
            <a:ext cx="6579312" cy="487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361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30123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주제 선정 이유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온라인 미디어 1">
            <a:hlinkClick r:id="" action="ppaction://media"/>
            <a:extLst>
              <a:ext uri="{FF2B5EF4-FFF2-40B4-BE49-F238E27FC236}">
                <a16:creationId xmlns:a16="http://schemas.microsoft.com/office/drawing/2014/main" id="{88241A0D-2091-4084-9F7D-06335E1DC89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85697" y="821844"/>
            <a:ext cx="9711715" cy="546284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28DA-887A-4B40-A3FD-965E42FFE09F}"/>
              </a:ext>
            </a:extLst>
          </p:cNvPr>
          <p:cNvSpPr/>
          <p:nvPr/>
        </p:nvSpPr>
        <p:spPr>
          <a:xfrm>
            <a:off x="8723999" y="6386677"/>
            <a:ext cx="34680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hlinkClick r:id="rId4"/>
              </a:rPr>
              <a:t>https://youtu.be/bC1IHI6AQKA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564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30123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주제 선정 이유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9544A57D-0DD7-4512-B7C9-E868ACCD7F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78" y="3619335"/>
            <a:ext cx="1205242" cy="120524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D3F6B73-D402-4E79-8C9D-4219EE314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482" y="3619335"/>
            <a:ext cx="1205242" cy="120524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1E964A2-8B8E-47E5-9FC5-A88F4F8080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444" y="3619335"/>
            <a:ext cx="1205242" cy="120524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697CF38-7A71-4E54-9E62-14521FD99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248" y="3619335"/>
            <a:ext cx="1205242" cy="120524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F7E00EE-57B8-4825-8AF9-DF260D52C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209" y="3619335"/>
            <a:ext cx="1205242" cy="120524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7AD98FA-0847-4144-9E22-786BD6E2D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312" y="3619335"/>
            <a:ext cx="1205242" cy="120524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C659317-64A5-4E22-8925-2CD69F1E53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933" y="2600877"/>
            <a:ext cx="2223700" cy="22237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2A05D11-97D7-4EF8-ACBF-FE2AC468A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978" y="2600877"/>
            <a:ext cx="2223700" cy="22237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1EAE403-9734-415E-BBBE-04FDBAB7C8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352" y="2600877"/>
            <a:ext cx="2223700" cy="222370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2C40A63-02E3-4C5B-8F6E-8754570B9B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1880" y="2600877"/>
            <a:ext cx="2223700" cy="22237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76A8C54-9F24-4C89-A86C-D68014F0D9EC}"/>
              </a:ext>
            </a:extLst>
          </p:cNvPr>
          <p:cNvSpPr txBox="1"/>
          <p:nvPr/>
        </p:nvSpPr>
        <p:spPr>
          <a:xfrm>
            <a:off x="717418" y="1849952"/>
            <a:ext cx="428323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임산부 </a:t>
            </a:r>
            <a:r>
              <a:rPr lang="en-US" altLang="ko-KR" sz="3200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</a:t>
            </a:r>
            <a:r>
              <a:rPr lang="ko-KR" altLang="en-US" sz="3200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 중 </a:t>
            </a:r>
            <a:r>
              <a:rPr lang="en-US" altLang="ko-KR" sz="44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sz="44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 </a:t>
            </a:r>
            <a:endParaRPr lang="en-US" altLang="ko-KR" sz="4400" b="1" dirty="0">
              <a:solidFill>
                <a:srgbClr val="3F212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err="1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배려받은</a:t>
            </a:r>
            <a:r>
              <a:rPr lang="ko-KR" altLang="en-US" sz="3200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경험 없다</a:t>
            </a:r>
            <a:r>
              <a:rPr lang="en-US" altLang="ko-KR" sz="3200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3200" dirty="0">
              <a:solidFill>
                <a:srgbClr val="3F212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3" name="Picture 6" descr="ë³´ê±´ë³µì§ë¶ ìì°ë¶ ì¤ë¬¸ì¡°ì¬ ê²°ê³¼ì ëí ì´ë¯¸ì§ ê²ìê²°ê³¼">
            <a:extLst>
              <a:ext uri="{FF2B5EF4-FFF2-40B4-BE49-F238E27FC236}">
                <a16:creationId xmlns:a16="http://schemas.microsoft.com/office/drawing/2014/main" id="{E3FB2091-DB72-42E6-947D-8D36E6BB81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1871592" y="1158575"/>
            <a:ext cx="8209446" cy="454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342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2464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3200" b="1" dirty="0" err="1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핑크라이트</a:t>
            </a:r>
            <a:endParaRPr lang="ko-KR" altLang="en-US" sz="3200" b="1" dirty="0">
              <a:solidFill>
                <a:srgbClr val="3F212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074" name="Picture 2" descr="íí¬ë¼ì´í¸ì ëí ì´ë¯¸ì§ ê²ìê²°ê³¼">
            <a:extLst>
              <a:ext uri="{FF2B5EF4-FFF2-40B4-BE49-F238E27FC236}">
                <a16:creationId xmlns:a16="http://schemas.microsoft.com/office/drawing/2014/main" id="{88F9D36B-D525-461B-932B-A3F8748F6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79285"/>
            <a:ext cx="382905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D781CF-8A58-4D0F-A416-645FF5232EF7}"/>
              </a:ext>
            </a:extLst>
          </p:cNvPr>
          <p:cNvSpPr txBox="1"/>
          <p:nvPr/>
        </p:nvSpPr>
        <p:spPr>
          <a:xfrm>
            <a:off x="5686623" y="529456"/>
            <a:ext cx="5064207" cy="908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임산부들에게 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비콘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지급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B7D8B0-823B-4F37-8431-F92A5AD424AD}"/>
              </a:ext>
            </a:extLst>
          </p:cNvPr>
          <p:cNvSpPr txBox="1"/>
          <p:nvPr/>
        </p:nvSpPr>
        <p:spPr>
          <a:xfrm>
            <a:off x="5030950" y="2665475"/>
            <a:ext cx="6664004" cy="908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임산부 좌석에 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접근시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LED 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켜짐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E7ED99-DCD3-4D11-AF0D-BEEC7F0F5F87}"/>
              </a:ext>
            </a:extLst>
          </p:cNvPr>
          <p:cNvSpPr txBox="1"/>
          <p:nvPr/>
        </p:nvSpPr>
        <p:spPr>
          <a:xfrm>
            <a:off x="5502233" y="4801494"/>
            <a:ext cx="5721438" cy="908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임산부에게 자리 양보 유도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A0502132-845D-4203-ABAA-82EBA1639C0D}"/>
              </a:ext>
            </a:extLst>
          </p:cNvPr>
          <p:cNvSpPr/>
          <p:nvPr/>
        </p:nvSpPr>
        <p:spPr>
          <a:xfrm rot="5400000">
            <a:off x="7789013" y="1852354"/>
            <a:ext cx="859426" cy="766814"/>
          </a:xfrm>
          <a:prstGeom prst="rightArrow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7B9936DE-64E4-4D00-9F0B-B0A4F5B58F8D}"/>
              </a:ext>
            </a:extLst>
          </p:cNvPr>
          <p:cNvSpPr/>
          <p:nvPr/>
        </p:nvSpPr>
        <p:spPr>
          <a:xfrm rot="5400000">
            <a:off x="7789013" y="3988374"/>
            <a:ext cx="859426" cy="766814"/>
          </a:xfrm>
          <a:prstGeom prst="rightArrow">
            <a:avLst/>
          </a:prstGeom>
          <a:solidFill>
            <a:srgbClr val="F476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412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5266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3200" b="1" dirty="0" err="1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핑크라이트</a:t>
            </a:r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문제점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02226" y="1768063"/>
            <a:ext cx="3243196" cy="908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타인 이용 가능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8BEF3-408B-49DF-AC2A-B87582A2E673}"/>
              </a:ext>
            </a:extLst>
          </p:cNvPr>
          <p:cNvSpPr txBox="1"/>
          <p:nvPr/>
        </p:nvSpPr>
        <p:spPr>
          <a:xfrm>
            <a:off x="4577500" y="4978775"/>
            <a:ext cx="3073277" cy="908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반납 번거로움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A89118-F5A2-4A2E-90FE-48340C0BDE41}"/>
              </a:ext>
            </a:extLst>
          </p:cNvPr>
          <p:cNvSpPr txBox="1"/>
          <p:nvPr/>
        </p:nvSpPr>
        <p:spPr>
          <a:xfrm>
            <a:off x="8939311" y="1785682"/>
            <a:ext cx="2133918" cy="908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분실 위험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2378EC-5C2D-4939-A741-E964D8BD7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13" b="89796" l="1417" r="99190">
                        <a14:foregroundMark x1="42308" y1="25656" x2="30364" y2="19242"/>
                        <a14:foregroundMark x1="30364" y1="19242" x2="5870" y2="53936"/>
                        <a14:foregroundMark x1="8704" y1="52187" x2="1619" y2="56560"/>
                        <a14:foregroundMark x1="40081" y1="75802" x2="52227" y2="77843"/>
                        <a14:foregroundMark x1="52227" y1="77843" x2="66397" y2="75510"/>
                        <a14:foregroundMark x1="66397" y1="75510" x2="77935" y2="68222"/>
                        <a14:foregroundMark x1="77935" y1="68222" x2="90486" y2="66764"/>
                        <a14:foregroundMark x1="90486" y1="66764" x2="99190" y2="74052"/>
                        <a14:foregroundMark x1="56883" y1="62974" x2="46761" y2="673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9747"/>
            <a:ext cx="4047648" cy="2810412"/>
          </a:xfrm>
          <a:prstGeom prst="rect">
            <a:avLst/>
          </a:prstGeom>
        </p:spPr>
      </p:pic>
      <p:pic>
        <p:nvPicPr>
          <p:cNvPr id="13" name="Picture 2" descr="íí¬ë¼ì´í¸ì ëí ì´ë¯¸ì§ ê²ìê²°ê³¼">
            <a:extLst>
              <a:ext uri="{FF2B5EF4-FFF2-40B4-BE49-F238E27FC236}">
                <a16:creationId xmlns:a16="http://schemas.microsoft.com/office/drawing/2014/main" id="{58C8276D-236B-461C-B13C-4813A459C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74667" y1="62125" x2="74667" y2="59875"/>
                        <a14:foregroundMark x1="76000" y1="60875" x2="75667" y2="57875"/>
                        <a14:foregroundMark x1="73333" y1="59500" x2="73667" y2="69125"/>
                        <a14:foregroundMark x1="73667" y1="69125" x2="74667" y2="69125"/>
                        <a14:foregroundMark x1="73000" y1="60500" x2="71167" y2="68125"/>
                        <a14:foregroundMark x1="68191" y1="62085" x2="68500" y2="69500"/>
                        <a14:foregroundMark x1="69000" y1="62750" x2="71667" y2="68125"/>
                        <a14:foregroundMark x1="77000" y1="59875" x2="81000" y2="65500"/>
                        <a14:foregroundMark x1="81333" y1="65500" x2="77000" y2="57125"/>
                        <a14:foregroundMark x1="83167" y1="62500" x2="82667" y2="65500"/>
                        <a14:foregroundMark x1="74667" y1="57500" x2="75167" y2="48000"/>
                        <a14:foregroundMark x1="75167" y1="48000" x2="75167" y2="56500"/>
                        <a14:backgroundMark x1="37667" y1="46250" x2="33333" y2="61750"/>
                        <a14:backgroundMark x1="33333" y1="61750" x2="38333" y2="70875"/>
                        <a14:backgroundMark x1="38333" y1="70875" x2="45833" y2="61125"/>
                        <a14:backgroundMark x1="45833" y1="61125" x2="46000" y2="50375"/>
                        <a14:backgroundMark x1="46000" y1="50375" x2="40500" y2="61500"/>
                        <a14:backgroundMark x1="40500" y1="61500" x2="50833" y2="54500"/>
                        <a14:backgroundMark x1="50833" y1="54500" x2="36667" y2="45500"/>
                        <a14:backgroundMark x1="36667" y1="45500" x2="16833" y2="59125"/>
                        <a14:backgroundMark x1="32333" y1="45250" x2="24167" y2="77500"/>
                        <a14:backgroundMark x1="24167" y1="77500" x2="45333" y2="52375"/>
                        <a14:backgroundMark x1="45333" y1="52375" x2="42000" y2="68125"/>
                        <a14:backgroundMark x1="42000" y1="68125" x2="52000" y2="55125"/>
                        <a14:backgroundMark x1="52000" y1="55125" x2="54833" y2="66000"/>
                        <a14:backgroundMark x1="54833" y1="66000" x2="40500" y2="73625"/>
                        <a14:backgroundMark x1="40500" y1="73625" x2="28667" y2="62375"/>
                        <a14:backgroundMark x1="28667" y1="62375" x2="17667" y2="75125"/>
                        <a14:backgroundMark x1="17667" y1="75125" x2="20667" y2="59875"/>
                        <a14:backgroundMark x1="20667" y1="59875" x2="8833" y2="64875"/>
                        <a14:backgroundMark x1="8833" y1="64875" x2="12833" y2="67125"/>
                        <a14:backgroundMark x1="31833" y1="39250" x2="22667" y2="55625"/>
                        <a14:backgroundMark x1="22667" y1="55625" x2="28333" y2="46000"/>
                        <a14:backgroundMark x1="28333" y1="46000" x2="15833" y2="53125"/>
                        <a14:backgroundMark x1="15833" y1="53125" x2="19500" y2="53500"/>
                        <a14:backgroundMark x1="49500" y1="57500" x2="59167" y2="80000"/>
                        <a14:backgroundMark x1="59167" y1="80000" x2="46833" y2="71375"/>
                        <a14:backgroundMark x1="46833" y1="71375" x2="50833" y2="71375"/>
                        <a14:backgroundMark x1="78667" y1="50500" x2="88500" y2="59875"/>
                        <a14:backgroundMark x1="66333" y1="60500" x2="61833" y2="63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173617">
            <a:off x="1230915" y="1144499"/>
            <a:ext cx="382905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A4D1599-4487-4915-A7DE-910957E7BF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26" b="94514" l="2064" r="98124">
                        <a14:foregroundMark x1="45028" y1="78304" x2="31895" y2="76559"/>
                        <a14:foregroundMark x1="31895" y1="76559" x2="8068" y2="57855"/>
                        <a14:foregroundMark x1="8068" y1="57855" x2="2064" y2="42145"/>
                        <a14:foregroundMark x1="2064" y1="42145" x2="6004" y2="25935"/>
                        <a14:foregroundMark x1="68668" y1="67581" x2="48218" y2="75810"/>
                        <a14:foregroundMark x1="48218" y1="75810" x2="48218" y2="75810"/>
                        <a14:foregroundMark x1="65854" y1="68579" x2="98124" y2="76060"/>
                        <a14:foregroundMark x1="98124" y1="76060" x2="98499" y2="76559"/>
                        <a14:foregroundMark x1="90807" y1="90274" x2="6942" y2="94015"/>
                        <a14:foregroundMark x1="26454" y1="93516" x2="12946" y2="89277"/>
                        <a14:foregroundMark x1="12946" y1="89277" x2="39587" y2="83042"/>
                        <a14:foregroundMark x1="39587" y1="83042" x2="53846" y2="84539"/>
                        <a14:foregroundMark x1="53846" y1="84539" x2="20826" y2="85037"/>
                        <a14:foregroundMark x1="20826" y1="85037" x2="35460" y2="84040"/>
                        <a14:foregroundMark x1="35460" y1="84040" x2="93996" y2="96509"/>
                        <a14:foregroundMark x1="93996" y1="96509" x2="19700" y2="96509"/>
                        <a14:foregroundMark x1="19700" y1="96509" x2="40525" y2="94015"/>
                        <a14:foregroundMark x1="40525" y1="94015" x2="24953" y2="94514"/>
                        <a14:foregroundMark x1="24953" y1="94514" x2="54034" y2="92768"/>
                        <a14:foregroundMark x1="54034" y1="92768" x2="71107" y2="92768"/>
                        <a14:foregroundMark x1="71107" y1="92768" x2="86492" y2="92768"/>
                        <a14:foregroundMark x1="86492" y1="92768" x2="88555" y2="91521"/>
                        <a14:backgroundMark x1="51782" y1="14963" x2="25141" y2="17955"/>
                        <a14:backgroundMark x1="25141" y1="17955" x2="8818" y2="7731"/>
                        <a14:backgroundMark x1="51782" y1="17955" x2="38837" y2="22943"/>
                        <a14:backgroundMark x1="38837" y1="22943" x2="21013" y2="17955"/>
                        <a14:backgroundMark x1="72795" y1="24190" x2="67730" y2="33666"/>
                        <a14:backgroundMark x1="75422" y1="26434" x2="69606" y2="32419"/>
                        <a14:backgroundMark x1="62289" y1="17955" x2="53283" y2="20449"/>
                        <a14:backgroundMark x1="37523" y1="22693" x2="24765" y2="21197"/>
                        <a14:backgroundMark x1="24765" y1="21197" x2="23640" y2="19451"/>
                        <a14:backgroundMark x1="62289" y1="35411" x2="61538" y2="34165"/>
                        <a14:backgroundMark x1="63415" y1="19451" x2="60038" y2="192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74" y="2387495"/>
            <a:ext cx="3735535" cy="281041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FDD3B59-6934-47B6-A238-A57E7509A2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031" y="2647672"/>
            <a:ext cx="2940702" cy="255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93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20986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15041" y="4413613"/>
            <a:ext cx="3653564" cy="1010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스마트 폰 연동</a:t>
            </a:r>
            <a:endParaRPr lang="en-US" altLang="ko-KR" sz="45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027A63-6992-441D-ACAA-3DF7B4EE583C}"/>
              </a:ext>
            </a:extLst>
          </p:cNvPr>
          <p:cNvSpPr txBox="1"/>
          <p:nvPr/>
        </p:nvSpPr>
        <p:spPr>
          <a:xfrm>
            <a:off x="6252517" y="4413613"/>
            <a:ext cx="5373587" cy="1010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본인 인증을 통한 보안</a:t>
            </a:r>
            <a:endParaRPr lang="en-US" altLang="ko-KR" sz="4500" dirty="0">
              <a:solidFill>
                <a:schemeClr val="tx1">
                  <a:lumMod val="65000"/>
                  <a:lumOff val="3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87BAC25-CB68-40F1-B58A-B89500BD5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08" y="1067716"/>
            <a:ext cx="1982429" cy="329933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8DCB71F-8F40-4C6C-BAF4-3A479CFB01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7083" y1="30556" x2="40556" y2="32361"/>
                        <a14:foregroundMark x1="40556" y1="32361" x2="48194" y2="49861"/>
                        <a14:foregroundMark x1="48194" y1="49861" x2="48750" y2="65694"/>
                        <a14:foregroundMark x1="48750" y1="65694" x2="62917" y2="65972"/>
                        <a14:foregroundMark x1="62917" y1="65972" x2="55000" y2="70278"/>
                        <a14:foregroundMark x1="62222" y1="43889" x2="62222" y2="61667"/>
                        <a14:foregroundMark x1="62222" y1="61667" x2="64306" y2="65139"/>
                        <a14:foregroundMark x1="61389" y1="71944" x2="43194" y2="71528"/>
                        <a14:foregroundMark x1="43194" y1="71528" x2="37500" y2="58333"/>
                        <a14:foregroundMark x1="37500" y1="58333" x2="41111" y2="44028"/>
                        <a14:foregroundMark x1="41111" y1="44028" x2="56806" y2="43611"/>
                        <a14:foregroundMark x1="56806" y1="43611" x2="68611" y2="56528"/>
                        <a14:foregroundMark x1="68611" y1="56528" x2="66944" y2="70972"/>
                        <a14:foregroundMark x1="66944" y1="70972" x2="48056" y2="67222"/>
                        <a14:foregroundMark x1="48056" y1="67222" x2="55278" y2="52917"/>
                        <a14:foregroundMark x1="55278" y1="52917" x2="43056" y2="61111"/>
                        <a14:foregroundMark x1="43056" y1="61111" x2="55694" y2="51944"/>
                        <a14:foregroundMark x1="55694" y1="51944" x2="64306" y2="64861"/>
                        <a14:foregroundMark x1="64306" y1="64861" x2="61389" y2="50972"/>
                        <a14:foregroundMark x1="61389" y1="50972" x2="45278" y2="70833"/>
                        <a14:foregroundMark x1="45278" y1="70833" x2="62917" y2="43472"/>
                        <a14:foregroundMark x1="62917" y1="43472" x2="50139" y2="51111"/>
                        <a14:foregroundMark x1="50139" y1="51111" x2="55694" y2="35000"/>
                        <a14:foregroundMark x1="55694" y1="35000" x2="40833" y2="57778"/>
                        <a14:foregroundMark x1="40833" y1="57778" x2="51250" y2="37639"/>
                        <a14:foregroundMark x1="51250" y1="37639" x2="39306" y2="45694"/>
                        <a14:foregroundMark x1="39306" y1="45694" x2="35139" y2="62222"/>
                        <a14:foregroundMark x1="35139" y1="62222" x2="38750" y2="47778"/>
                        <a14:foregroundMark x1="38750" y1="47778" x2="37083" y2="51111"/>
                        <a14:foregroundMark x1="52361" y1="53611" x2="41528" y2="63194"/>
                        <a14:foregroundMark x1="41528" y1="63194" x2="35000" y2="75694"/>
                        <a14:foregroundMark x1="35000" y1="75694" x2="31111" y2="58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380" y="1134764"/>
            <a:ext cx="3404827" cy="340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162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4" y="237069"/>
            <a:ext cx="38908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r>
              <a:rPr lang="en-US" altLang="ko-KR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3200" b="1" dirty="0">
                <a:solidFill>
                  <a:srgbClr val="3F212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 등록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-2977" y="6284686"/>
            <a:ext cx="12194977" cy="573314"/>
            <a:chOff x="-2977" y="6284686"/>
            <a:chExt cx="12194977" cy="573314"/>
          </a:xfrm>
        </p:grpSpPr>
        <p:sp>
          <p:nvSpPr>
            <p:cNvPr id="3" name="직사각형 2"/>
            <p:cNvSpPr/>
            <p:nvPr/>
          </p:nvSpPr>
          <p:spPr>
            <a:xfrm>
              <a:off x="0" y="6284686"/>
              <a:ext cx="12192000" cy="573314"/>
            </a:xfrm>
            <a:prstGeom prst="rect">
              <a:avLst/>
            </a:prstGeom>
            <a:solidFill>
              <a:srgbClr val="EC5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EC515F"/>
                </a:solidFill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6043043" y="6284686"/>
              <a:ext cx="5792537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-2977" y="6284686"/>
              <a:ext cx="5689600" cy="573314"/>
            </a:xfrm>
            <a:prstGeom prst="triangle">
              <a:avLst/>
            </a:prstGeom>
            <a:solidFill>
              <a:srgbClr val="F476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Group 35">
            <a:extLst>
              <a:ext uri="{FF2B5EF4-FFF2-40B4-BE49-F238E27FC236}">
                <a16:creationId xmlns:a16="http://schemas.microsoft.com/office/drawing/2014/main" id="{A7B43E56-354B-4A1E-9CAF-65B0B0F5FC55}"/>
              </a:ext>
            </a:extLst>
          </p:cNvPr>
          <p:cNvGrpSpPr/>
          <p:nvPr/>
        </p:nvGrpSpPr>
        <p:grpSpPr>
          <a:xfrm>
            <a:off x="1866727" y="844876"/>
            <a:ext cx="3105878" cy="5168248"/>
            <a:chOff x="5107628" y="1050114"/>
            <a:chExt cx="3909098" cy="8159261"/>
          </a:xfrm>
        </p:grpSpPr>
        <p:sp>
          <p:nvSpPr>
            <p:cNvPr id="19" name="Rectangle 31">
              <a:extLst>
                <a:ext uri="{FF2B5EF4-FFF2-40B4-BE49-F238E27FC236}">
                  <a16:creationId xmlns:a16="http://schemas.microsoft.com/office/drawing/2014/main" id="{A7C16AAB-9EBE-411D-8C0F-D6FE5CEB6179}"/>
                </a:ext>
              </a:extLst>
            </p:cNvPr>
            <p:cNvSpPr/>
            <p:nvPr userDrawn="1"/>
          </p:nvSpPr>
          <p:spPr>
            <a:xfrm>
              <a:off x="5107628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Rectangle 32">
              <a:extLst>
                <a:ext uri="{FF2B5EF4-FFF2-40B4-BE49-F238E27FC236}">
                  <a16:creationId xmlns:a16="http://schemas.microsoft.com/office/drawing/2014/main" id="{A94EF5D6-7B7F-41D4-86B6-D3350A1C53C5}"/>
                </a:ext>
              </a:extLst>
            </p:cNvPr>
            <p:cNvSpPr/>
            <p:nvPr userDrawn="1"/>
          </p:nvSpPr>
          <p:spPr>
            <a:xfrm>
              <a:off x="5107628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Rectangle: Rounded Corners 30">
              <a:extLst>
                <a:ext uri="{FF2B5EF4-FFF2-40B4-BE49-F238E27FC236}">
                  <a16:creationId xmlns:a16="http://schemas.microsoft.com/office/drawing/2014/main" id="{559AA971-2A22-4273-B6AA-3B8F473B6141}"/>
                </a:ext>
              </a:extLst>
            </p:cNvPr>
            <p:cNvSpPr/>
            <p:nvPr userDrawn="1"/>
          </p:nvSpPr>
          <p:spPr>
            <a:xfrm>
              <a:off x="5148111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28575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Oval 27">
              <a:extLst>
                <a:ext uri="{FF2B5EF4-FFF2-40B4-BE49-F238E27FC236}">
                  <a16:creationId xmlns:a16="http://schemas.microsoft.com/office/drawing/2014/main" id="{7AF7C786-12C7-4C73-A56C-80284BDA5EF3}"/>
                </a:ext>
              </a:extLst>
            </p:cNvPr>
            <p:cNvSpPr/>
            <p:nvPr userDrawn="1"/>
          </p:nvSpPr>
          <p:spPr>
            <a:xfrm>
              <a:off x="6665024" y="1694059"/>
              <a:ext cx="95103" cy="951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Rectangle: Rounded Corners 28">
              <a:extLst>
                <a:ext uri="{FF2B5EF4-FFF2-40B4-BE49-F238E27FC236}">
                  <a16:creationId xmlns:a16="http://schemas.microsoft.com/office/drawing/2014/main" id="{AFCEE250-F813-425A-AB30-7CDA852B25DE}"/>
                </a:ext>
              </a:extLst>
            </p:cNvPr>
            <p:cNvSpPr/>
            <p:nvPr userDrawn="1"/>
          </p:nvSpPr>
          <p:spPr>
            <a:xfrm flipV="1">
              <a:off x="6855042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Oval 24">
              <a:extLst>
                <a:ext uri="{FF2B5EF4-FFF2-40B4-BE49-F238E27FC236}">
                  <a16:creationId xmlns:a16="http://schemas.microsoft.com/office/drawing/2014/main" id="{56A0FB4F-8B53-416A-BBF8-6E4890FE2C57}"/>
                </a:ext>
              </a:extLst>
            </p:cNvPr>
            <p:cNvSpPr/>
            <p:nvPr userDrawn="1"/>
          </p:nvSpPr>
          <p:spPr>
            <a:xfrm>
              <a:off x="7015817" y="1373161"/>
              <a:ext cx="133203" cy="1332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Oval 25">
              <a:extLst>
                <a:ext uri="{FF2B5EF4-FFF2-40B4-BE49-F238E27FC236}">
                  <a16:creationId xmlns:a16="http://schemas.microsoft.com/office/drawing/2014/main" id="{2240B4DB-EF48-49BA-A203-15DB91D289F0}"/>
                </a:ext>
              </a:extLst>
            </p:cNvPr>
            <p:cNvSpPr/>
            <p:nvPr userDrawn="1"/>
          </p:nvSpPr>
          <p:spPr>
            <a:xfrm>
              <a:off x="6736748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Rectangle: Rounded Corners 26">
              <a:extLst>
                <a:ext uri="{FF2B5EF4-FFF2-40B4-BE49-F238E27FC236}">
                  <a16:creationId xmlns:a16="http://schemas.microsoft.com/office/drawing/2014/main" id="{8CB0583E-01B5-4C0F-A5FE-8BDD235EF4E8}"/>
                </a:ext>
              </a:extLst>
            </p:cNvPr>
            <p:cNvSpPr/>
            <p:nvPr userDrawn="1"/>
          </p:nvSpPr>
          <p:spPr>
            <a:xfrm>
              <a:off x="5418718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66" name="Group 35">
            <a:extLst>
              <a:ext uri="{FF2B5EF4-FFF2-40B4-BE49-F238E27FC236}">
                <a16:creationId xmlns:a16="http://schemas.microsoft.com/office/drawing/2014/main" id="{6BF69BC0-7E18-41FC-9847-76B322DC35D1}"/>
              </a:ext>
            </a:extLst>
          </p:cNvPr>
          <p:cNvGrpSpPr/>
          <p:nvPr/>
        </p:nvGrpSpPr>
        <p:grpSpPr>
          <a:xfrm>
            <a:off x="7187231" y="844876"/>
            <a:ext cx="3105878" cy="5168248"/>
            <a:chOff x="5107628" y="1050114"/>
            <a:chExt cx="3909098" cy="8159261"/>
          </a:xfrm>
        </p:grpSpPr>
        <p:sp>
          <p:nvSpPr>
            <p:cNvPr id="67" name="Rectangle 31">
              <a:extLst>
                <a:ext uri="{FF2B5EF4-FFF2-40B4-BE49-F238E27FC236}">
                  <a16:creationId xmlns:a16="http://schemas.microsoft.com/office/drawing/2014/main" id="{52781023-3BF0-4958-967F-8D6FA67168E9}"/>
                </a:ext>
              </a:extLst>
            </p:cNvPr>
            <p:cNvSpPr/>
            <p:nvPr userDrawn="1"/>
          </p:nvSpPr>
          <p:spPr>
            <a:xfrm>
              <a:off x="5107628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8" name="Rectangle 32">
              <a:extLst>
                <a:ext uri="{FF2B5EF4-FFF2-40B4-BE49-F238E27FC236}">
                  <a16:creationId xmlns:a16="http://schemas.microsoft.com/office/drawing/2014/main" id="{A5820D8B-3045-4284-8C23-10A4BF204820}"/>
                </a:ext>
              </a:extLst>
            </p:cNvPr>
            <p:cNvSpPr/>
            <p:nvPr userDrawn="1"/>
          </p:nvSpPr>
          <p:spPr>
            <a:xfrm>
              <a:off x="5107628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9" name="Rectangle: Rounded Corners 30">
              <a:extLst>
                <a:ext uri="{FF2B5EF4-FFF2-40B4-BE49-F238E27FC236}">
                  <a16:creationId xmlns:a16="http://schemas.microsoft.com/office/drawing/2014/main" id="{CFFB89A5-3BE0-4AF8-A4D3-2326918C1E68}"/>
                </a:ext>
              </a:extLst>
            </p:cNvPr>
            <p:cNvSpPr/>
            <p:nvPr userDrawn="1"/>
          </p:nvSpPr>
          <p:spPr>
            <a:xfrm>
              <a:off x="5148111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28575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Oval 27">
              <a:extLst>
                <a:ext uri="{FF2B5EF4-FFF2-40B4-BE49-F238E27FC236}">
                  <a16:creationId xmlns:a16="http://schemas.microsoft.com/office/drawing/2014/main" id="{3D2E645A-05AF-4CF0-B03C-2B95CB1B7AB5}"/>
                </a:ext>
              </a:extLst>
            </p:cNvPr>
            <p:cNvSpPr/>
            <p:nvPr userDrawn="1"/>
          </p:nvSpPr>
          <p:spPr>
            <a:xfrm>
              <a:off x="6665024" y="1694059"/>
              <a:ext cx="95103" cy="951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Rectangle: Rounded Corners 28">
              <a:extLst>
                <a:ext uri="{FF2B5EF4-FFF2-40B4-BE49-F238E27FC236}">
                  <a16:creationId xmlns:a16="http://schemas.microsoft.com/office/drawing/2014/main" id="{D51FBACF-BE10-4F6F-99DC-76BD3899EAE7}"/>
                </a:ext>
              </a:extLst>
            </p:cNvPr>
            <p:cNvSpPr/>
            <p:nvPr userDrawn="1"/>
          </p:nvSpPr>
          <p:spPr>
            <a:xfrm flipV="1">
              <a:off x="6855042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2" name="Oval 24">
              <a:extLst>
                <a:ext uri="{FF2B5EF4-FFF2-40B4-BE49-F238E27FC236}">
                  <a16:creationId xmlns:a16="http://schemas.microsoft.com/office/drawing/2014/main" id="{0851DF93-3A08-4DED-AF0A-CC798C21B4D1}"/>
                </a:ext>
              </a:extLst>
            </p:cNvPr>
            <p:cNvSpPr/>
            <p:nvPr userDrawn="1"/>
          </p:nvSpPr>
          <p:spPr>
            <a:xfrm>
              <a:off x="7015817" y="1373161"/>
              <a:ext cx="133203" cy="133203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3" name="Oval 25">
              <a:extLst>
                <a:ext uri="{FF2B5EF4-FFF2-40B4-BE49-F238E27FC236}">
                  <a16:creationId xmlns:a16="http://schemas.microsoft.com/office/drawing/2014/main" id="{C0DC0CFC-C04D-464F-8BC2-732C7E129C4A}"/>
                </a:ext>
              </a:extLst>
            </p:cNvPr>
            <p:cNvSpPr/>
            <p:nvPr userDrawn="1"/>
          </p:nvSpPr>
          <p:spPr>
            <a:xfrm>
              <a:off x="6736748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4" name="Rectangle: Rounded Corners 26">
              <a:extLst>
                <a:ext uri="{FF2B5EF4-FFF2-40B4-BE49-F238E27FC236}">
                  <a16:creationId xmlns:a16="http://schemas.microsoft.com/office/drawing/2014/main" id="{CB327FEA-0B10-4C38-B5A0-226D2F0326FF}"/>
                </a:ext>
              </a:extLst>
            </p:cNvPr>
            <p:cNvSpPr/>
            <p:nvPr userDrawn="1"/>
          </p:nvSpPr>
          <p:spPr>
            <a:xfrm>
              <a:off x="5418718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87" name="그림 86">
            <a:extLst>
              <a:ext uri="{FF2B5EF4-FFF2-40B4-BE49-F238E27FC236}">
                <a16:creationId xmlns:a16="http://schemas.microsoft.com/office/drawing/2014/main" id="{EFCA04CE-D123-4219-9BCF-37E76B7ED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976" y="1587288"/>
            <a:ext cx="2602894" cy="3683424"/>
          </a:xfrm>
          <a:prstGeom prst="rect">
            <a:avLst/>
          </a:prstGeom>
        </p:spPr>
      </p:pic>
      <p:pic>
        <p:nvPicPr>
          <p:cNvPr id="89" name="그림 88">
            <a:extLst>
              <a:ext uri="{FF2B5EF4-FFF2-40B4-BE49-F238E27FC236}">
                <a16:creationId xmlns:a16="http://schemas.microsoft.com/office/drawing/2014/main" id="{116F4B1F-8CA8-4F5A-9316-D3165E41F9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069" y="1580251"/>
            <a:ext cx="2610365" cy="3693996"/>
          </a:xfrm>
          <a:prstGeom prst="rect">
            <a:avLst/>
          </a:prstGeom>
        </p:spPr>
      </p:pic>
      <p:pic>
        <p:nvPicPr>
          <p:cNvPr id="90" name="그림 89">
            <a:extLst>
              <a:ext uri="{FF2B5EF4-FFF2-40B4-BE49-F238E27FC236}">
                <a16:creationId xmlns:a16="http://schemas.microsoft.com/office/drawing/2014/main" id="{5C3B4AEF-A36E-4FC9-8233-FC202F545C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03" b="99746" l="7877" r="95965">
                        <a14:foregroundMark x1="29683" y1="5004" x2="28242" y2="86938"/>
                        <a14:foregroundMark x1="28242" y1="86938" x2="17675" y2="91773"/>
                        <a14:foregroundMark x1="17675" y1="91773" x2="17099" y2="98219"/>
                        <a14:foregroundMark x1="45821" y1="95929" x2="79635" y2="93639"/>
                        <a14:foregroundMark x1="79635" y1="93639" x2="87800" y2="93808"/>
                        <a14:foregroundMark x1="27378" y1="2969" x2="76561" y2="5344"/>
                        <a14:foregroundMark x1="76561" y1="5344" x2="77522" y2="4750"/>
                        <a14:foregroundMark x1="8261" y1="98728" x2="15850" y2="55047"/>
                        <a14:foregroundMark x1="15850" y1="55047" x2="15850" y2="54198"/>
                        <a14:foregroundMark x1="80211" y1="54962" x2="76657" y2="59118"/>
                        <a14:foregroundMark x1="89337" y1="71586" x2="92219" y2="92282"/>
                        <a14:foregroundMark x1="92219" y1="92282" x2="83958" y2="99576"/>
                        <a14:foregroundMark x1="83958" y1="99576" x2="78770" y2="99830"/>
                        <a14:foregroundMark x1="94621" y1="93299" x2="84342" y2="99830"/>
                        <a14:foregroundMark x1="84342" y1="99830" x2="72911" y2="98134"/>
                        <a14:foregroundMark x1="72911" y1="98134" x2="86936" y2="97710"/>
                        <a14:foregroundMark x1="86936" y1="97710" x2="91931" y2="97964"/>
                        <a14:foregroundMark x1="96061" y1="95674" x2="96061" y2="99576"/>
                        <a14:foregroundMark x1="77906" y1="1103" x2="24111" y2="11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150" y="469204"/>
            <a:ext cx="4324480" cy="4903076"/>
          </a:xfrm>
          <a:prstGeom prst="rect">
            <a:avLst/>
          </a:prstGeom>
        </p:spPr>
      </p:pic>
      <p:pic>
        <p:nvPicPr>
          <p:cNvPr id="91" name="그림 90">
            <a:extLst>
              <a:ext uri="{FF2B5EF4-FFF2-40B4-BE49-F238E27FC236}">
                <a16:creationId xmlns:a16="http://schemas.microsoft.com/office/drawing/2014/main" id="{D873238F-DA75-4D6E-9825-26C879AE754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364" y="4223403"/>
            <a:ext cx="733634" cy="733634"/>
          </a:xfrm>
          <a:prstGeom prst="rect">
            <a:avLst/>
          </a:prstGeom>
        </p:spPr>
      </p:pic>
      <p:pic>
        <p:nvPicPr>
          <p:cNvPr id="94" name="그림 93">
            <a:extLst>
              <a:ext uri="{FF2B5EF4-FFF2-40B4-BE49-F238E27FC236}">
                <a16:creationId xmlns:a16="http://schemas.microsoft.com/office/drawing/2014/main" id="{FD101A56-674F-4047-BCD7-E7D9647ABD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431" y="2636117"/>
            <a:ext cx="5476552" cy="364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47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</TotalTime>
  <Words>128</Words>
  <Application>Microsoft Office PowerPoint</Application>
  <PresentationFormat>와이드스크린</PresentationFormat>
  <Paragraphs>42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08서울남산체 B</vt:lpstr>
      <vt:lpstr>Adobe Fan Heiti Std B</vt:lpstr>
      <vt:lpstr>나눔바른고딕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ICCT</dc:creator>
  <cp:lastModifiedBy>김민성</cp:lastModifiedBy>
  <cp:revision>106</cp:revision>
  <dcterms:created xsi:type="dcterms:W3CDTF">2016-05-23T00:13:44Z</dcterms:created>
  <dcterms:modified xsi:type="dcterms:W3CDTF">2018-11-28T16:11:52Z</dcterms:modified>
</cp:coreProperties>
</file>

<file path=docProps/thumbnail.jpeg>
</file>